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10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gif>
</file>

<file path=ppt/media/image2.jpg>
</file>

<file path=ppt/media/image3.png>
</file>

<file path=ppt/media/image4.gif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1050">
                <a:highlight>
                  <a:srgbClr val="FAFAFA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API has nothing to do with VR controllers, those are enabled via the Gamepad API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Browser support is shit. Specially iOS.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Even Playstation browser doesn’t support the API, even though they have VR.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- </a:t>
            </a:r>
            <a:r>
              <a:rPr b="1" lang="en-GB"/>
              <a:t>WebGL</a:t>
            </a:r>
            <a:r>
              <a:rPr lang="en-GB"/>
              <a:t>, a graphic library API , enables browser to render interactive 2d and 3d graphics</a:t>
            </a:r>
            <a:br>
              <a:rPr lang="en-GB"/>
            </a:br>
            <a:r>
              <a:rPr lang="en-GB"/>
              <a:t>- </a:t>
            </a:r>
            <a:r>
              <a:rPr b="1" lang="en-GB"/>
              <a:t>canvas element</a:t>
            </a:r>
            <a:r>
              <a:rPr lang="en-GB"/>
              <a:t>, enables drawing of graphics and animations via scripting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Show code and hello world (and inspector)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-GB"/>
              <a:t>Serve inside vrthechampions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Lack of features like camera movement. It’s possible but complex (as opposed to AFrame).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Buggy startup because node.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Bloated (react vr &gt; react native &gt; core react)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Due to React popularity, it has chances to succeed.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-GB"/>
              <a:t>Npm start inside react folder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Unity: game development tool, not for the web but there are some hacky ways of getting it to un in webGL 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Three.js: if you want to go full javascript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b="1" sz="14000"/>
            </a:lvl1pPr>
            <a:lvl2pPr lvl="1" algn="ctr">
              <a:spcBef>
                <a:spcPts val="0"/>
              </a:spcBef>
              <a:buSzPct val="100000"/>
              <a:defRPr b="1" sz="14000"/>
            </a:lvl2pPr>
            <a:lvl3pPr lvl="2" algn="ctr">
              <a:spcBef>
                <a:spcPts val="0"/>
              </a:spcBef>
              <a:buSzPct val="100000"/>
              <a:defRPr b="1" sz="14000"/>
            </a:lvl3pPr>
            <a:lvl4pPr lvl="3" algn="ctr">
              <a:spcBef>
                <a:spcPts val="0"/>
              </a:spcBef>
              <a:buSzPct val="100000"/>
              <a:defRPr b="1" sz="14000"/>
            </a:lvl4pPr>
            <a:lvl5pPr lvl="4" algn="ctr">
              <a:spcBef>
                <a:spcPts val="0"/>
              </a:spcBef>
              <a:buSzPct val="100000"/>
              <a:defRPr b="1" sz="14000"/>
            </a:lvl5pPr>
            <a:lvl6pPr lvl="5" algn="ctr">
              <a:spcBef>
                <a:spcPts val="0"/>
              </a:spcBef>
              <a:buSzPct val="100000"/>
              <a:defRPr b="1" sz="14000"/>
            </a:lvl6pPr>
            <a:lvl7pPr lvl="6" algn="ctr">
              <a:spcBef>
                <a:spcPts val="0"/>
              </a:spcBef>
              <a:buSzPct val="100000"/>
              <a:defRPr b="1" sz="14000"/>
            </a:lvl7pPr>
            <a:lvl8pPr lvl="7" algn="ctr">
              <a:spcBef>
                <a:spcPts val="0"/>
              </a:spcBef>
              <a:buSzPct val="100000"/>
              <a:defRPr b="1" sz="14000"/>
            </a:lvl8pPr>
            <a:lvl9pPr lvl="8"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Shape 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hyperlink" Target="https://github.com/jpedroribeiro/VRTheChampions/blob/master/aframe_hello_world.html" TargetMode="External"/><Relationship Id="rId5" Type="http://schemas.openxmlformats.org/officeDocument/2006/relationships/hyperlink" Target="http://localhost:5000/aframe_hello_world.htm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hyperlink" Target="https://github.com/jpedroribeiro/VRTheChampions/blob/master/reactvr_hello_world/index.vr.js" TargetMode="External"/><Relationship Id="rId5" Type="http://schemas.openxmlformats.org/officeDocument/2006/relationships/hyperlink" Target="http://localhost:8081/vr/" TargetMode="External"/><Relationship Id="rId6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jpedroribeiro/VRTheChampions/blob/master/WebAR/index.html" TargetMode="External"/><Relationship Id="rId4" Type="http://schemas.openxmlformats.org/officeDocument/2006/relationships/hyperlink" Target="http://localhost:5000/WebAR/" TargetMode="External"/><Relationship Id="rId5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510450" y="-510814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WebVR</a:t>
            </a:r>
          </a:p>
        </p:txBody>
      </p:sp>
      <p:pic>
        <p:nvPicPr>
          <p:cNvPr descr="0gJL27.gif"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8525" y="1309610"/>
            <a:ext cx="57912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0" y="93825"/>
            <a:ext cx="9144000" cy="8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/>
              <a:t>Thanks!</a:t>
            </a:r>
          </a:p>
        </p:txBody>
      </p:sp>
      <p:pic>
        <p:nvPicPr>
          <p:cNvPr descr="DRm826.gif"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75" y="857250"/>
            <a:ext cx="428625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 txBox="1"/>
          <p:nvPr>
            <p:ph type="title"/>
          </p:nvPr>
        </p:nvSpPr>
        <p:spPr>
          <a:xfrm>
            <a:off x="0" y="4284825"/>
            <a:ext cx="9144000" cy="8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2800"/>
              <a:t>Code at: </a:t>
            </a:r>
            <a:r>
              <a:rPr lang="en-GB" sz="2100" u="sng">
                <a:solidFill>
                  <a:srgbClr val="D9D9D9"/>
                </a:solidFill>
              </a:rPr>
              <a:t>github.com/jpedroribeiro/VRTheChampions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48900" y="93822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What is WebVR?</a:t>
            </a:r>
          </a:p>
        </p:txBody>
      </p:sp>
      <p:sp>
        <p:nvSpPr>
          <p:cNvPr id="66" name="Shape 66"/>
          <p:cNvSpPr txBox="1"/>
          <p:nvPr>
            <p:ph idx="4294967295" type="subTitle"/>
          </p:nvPr>
        </p:nvSpPr>
        <p:spPr>
          <a:xfrm>
            <a:off x="401050" y="3072625"/>
            <a:ext cx="4045200" cy="1832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GB">
                <a:solidFill>
                  <a:srgbClr val="FFFFFF"/>
                </a:solidFill>
              </a:rPr>
              <a:t>API</a:t>
            </a:r>
            <a:r>
              <a:rPr lang="en-GB">
                <a:solidFill>
                  <a:srgbClr val="FFFFFF"/>
                </a:solidFill>
              </a:rPr>
              <a:t> that enables the browser to work/interact with VR headsets</a:t>
            </a:r>
            <a:br>
              <a:rPr lang="en-GB">
                <a:solidFill>
                  <a:srgbClr val="FFFFFF"/>
                </a:solidFill>
              </a:rPr>
            </a:br>
            <a:br>
              <a:rPr lang="en-GB">
                <a:solidFill>
                  <a:srgbClr val="FFFFFF"/>
                </a:solidFill>
              </a:rPr>
            </a:b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🎧👍 / 🕹 🚫</a:t>
            </a:r>
          </a:p>
        </p:txBody>
      </p:sp>
      <p:pic>
        <p:nvPicPr>
          <p:cNvPr descr="hw-setup.png"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8650" y="152400"/>
            <a:ext cx="4336862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/>
        </p:nvSpPr>
        <p:spPr>
          <a:xfrm>
            <a:off x="4675100" y="4067850"/>
            <a:ext cx="4153800" cy="837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Navigator.getVRDisplays(),</a:t>
            </a:r>
          </a:p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VRDisplay.isConnected(), rAF, frame, pose, stage, etc...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06-30 at 13.43.26.png"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924" y="0"/>
            <a:ext cx="794274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WebVR Requirements</a:t>
            </a:r>
          </a:p>
        </p:txBody>
      </p:sp>
      <p:pic>
        <p:nvPicPr>
          <p:cNvPr descr="-3K2NVwYov_IGxn8ip9-mePvazvS_743hdsV6xDhD51bBhYrU-GUwikgQYBAgbkSKCxdl-aK2TtG_A=w1428-h803"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7224" y="590950"/>
            <a:ext cx="4354649" cy="3743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ctrTitle"/>
          </p:nvPr>
        </p:nvSpPr>
        <p:spPr>
          <a:xfrm>
            <a:off x="510450" y="-510814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/>
              <a:t>WebVR Development</a:t>
            </a:r>
          </a:p>
        </p:txBody>
      </p:sp>
      <p:pic>
        <p:nvPicPr>
          <p:cNvPr descr="DRm8wY.gif" id="85" name="Shape 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8525" y="1309610"/>
            <a:ext cx="57912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265500" y="-47057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A-Frame</a:t>
            </a:r>
          </a:p>
        </p:txBody>
      </p:sp>
      <p:sp>
        <p:nvSpPr>
          <p:cNvPr id="91" name="Shape 91"/>
          <p:cNvSpPr txBox="1"/>
          <p:nvPr>
            <p:ph idx="2" type="body"/>
          </p:nvPr>
        </p:nvSpPr>
        <p:spPr>
          <a:xfrm>
            <a:off x="4939500" y="441875"/>
            <a:ext cx="3837000" cy="397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Three.js Framework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Beginner friendly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Declarative way of writing code </a:t>
            </a:r>
            <a:r>
              <a:rPr lang="en-GB" sz="1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(Entity-Component Architecture)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Polyfils your browser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Inspector (GUI)</a:t>
            </a:r>
          </a:p>
        </p:txBody>
      </p:sp>
      <p:pic>
        <p:nvPicPr>
          <p:cNvPr descr="download_6.png"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3700" y="1510625"/>
            <a:ext cx="2349904" cy="21232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/>
          <p:nvPr/>
        </p:nvSpPr>
        <p:spPr>
          <a:xfrm>
            <a:off x="1083700" y="4613400"/>
            <a:ext cx="2349900" cy="5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1000" u="sng">
                <a:solidFill>
                  <a:schemeClr val="hlink"/>
                </a:solidFill>
                <a:hlinkClick r:id="rId4"/>
              </a:rPr>
              <a:t>Code</a:t>
            </a:r>
            <a:r>
              <a:rPr lang="en-GB" sz="1000"/>
              <a:t> / </a:t>
            </a:r>
            <a:r>
              <a:rPr lang="en-GB" sz="1000" u="sng">
                <a:solidFill>
                  <a:schemeClr val="hlink"/>
                </a:solidFill>
                <a:hlinkClick r:id="rId5"/>
              </a:rPr>
              <a:t>Hello World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265500" y="-47057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ReactVR</a:t>
            </a:r>
          </a:p>
        </p:txBody>
      </p:sp>
      <p:sp>
        <p:nvSpPr>
          <p:cNvPr id="99" name="Shape 99"/>
          <p:cNvSpPr txBox="1"/>
          <p:nvPr>
            <p:ph idx="2" type="body"/>
          </p:nvPr>
        </p:nvSpPr>
        <p:spPr>
          <a:xfrm>
            <a:off x="4948325" y="291650"/>
            <a:ext cx="3837000" cy="2863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ReactNative modules </a:t>
            </a:r>
            <a:r>
              <a:rPr lang="en-GB" sz="12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(Bloated)</a:t>
            </a:r>
          </a:p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Also build using Three.js</a:t>
            </a:r>
          </a:p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In its infancy, Aframe is miles ahead. 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Lack of features like camera movement. </a:t>
            </a:r>
            <a:r>
              <a:rPr lang="en-GB"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(Possible but complex)</a:t>
            </a:r>
          </a:p>
        </p:txBody>
      </p:sp>
      <p:pic>
        <p:nvPicPr>
          <p:cNvPr descr="Screen Shot 2017-06-30 at 14.35.08.png" id="100" name="Shape 100"/>
          <p:cNvPicPr preferRelativeResize="0"/>
          <p:nvPr/>
        </p:nvPicPr>
        <p:blipFill rotWithShape="1">
          <a:blip r:embed="rId3">
            <a:alphaModFix/>
          </a:blip>
          <a:srcRect b="0" l="2281" r="2271" t="0"/>
          <a:stretch/>
        </p:blipFill>
        <p:spPr>
          <a:xfrm>
            <a:off x="1083700" y="1510625"/>
            <a:ext cx="2349904" cy="212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/>
          <p:nvPr/>
        </p:nvSpPr>
        <p:spPr>
          <a:xfrm>
            <a:off x="1083700" y="4613400"/>
            <a:ext cx="2349900" cy="5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000" u="sng">
                <a:solidFill>
                  <a:schemeClr val="hlink"/>
                </a:solidFill>
                <a:hlinkClick r:id="rId4"/>
              </a:rPr>
              <a:t>Code</a:t>
            </a:r>
            <a:r>
              <a:rPr lang="en-GB" sz="1000"/>
              <a:t> / </a:t>
            </a:r>
            <a:r>
              <a:rPr lang="en-GB" sz="1000" u="sng">
                <a:solidFill>
                  <a:schemeClr val="hlink"/>
                </a:solidFill>
                <a:hlinkClick r:id="rId5"/>
              </a:rPr>
              <a:t>Hello World</a:t>
            </a:r>
          </a:p>
        </p:txBody>
      </p:sp>
      <p:pic>
        <p:nvPicPr>
          <p:cNvPr descr="Yo-Dawg-Heard-You.jpg" id="102" name="Shape 10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99550" y="3693593"/>
            <a:ext cx="2244450" cy="144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265500" y="10997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Other tools:</a:t>
            </a:r>
          </a:p>
        </p:txBody>
      </p:sp>
      <p:pic>
        <p:nvPicPr>
          <p:cNvPr descr="unity-logo.png"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274" y="2128000"/>
            <a:ext cx="3306524" cy="1201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ree-js-logo-480x368.png" id="109" name="Shape 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3200" y="1461210"/>
            <a:ext cx="3306525" cy="2535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265500" y="-329172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WebAR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900"/>
              <a:t>Augmented Reality</a:t>
            </a:r>
          </a:p>
        </p:txBody>
      </p:sp>
      <p:sp>
        <p:nvSpPr>
          <p:cNvPr id="115" name="Shape 115"/>
          <p:cNvSpPr txBox="1"/>
          <p:nvPr>
            <p:ph idx="2" type="body"/>
          </p:nvPr>
        </p:nvSpPr>
        <p:spPr>
          <a:xfrm>
            <a:off x="4939500" y="441875"/>
            <a:ext cx="3837000" cy="3977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Similar technologies</a:t>
            </a:r>
            <a:b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GB" sz="12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(Stereoscopic Rendering, Positional Tracking, WebGL, etc.)</a:t>
            </a:r>
          </a:p>
          <a:p>
            <a:pPr lvl="0">
              <a:spcBef>
                <a:spcPts val="0"/>
              </a:spcBef>
              <a:buNone/>
            </a:pPr>
            <a:b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WebXR (VR+AR)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Development = AR.js </a:t>
            </a:r>
            <a:br>
              <a:rPr lang="en-GB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GB" sz="1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   - AR plugin for A-Frame</a:t>
            </a:r>
            <a:br>
              <a:rPr lang="en-GB" sz="1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GB" sz="1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   - based on markers (barcode, QR code, or any image)</a:t>
            </a:r>
            <a:br>
              <a:rPr lang="en-GB" sz="1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GB" sz="17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   - Current iOS does not support WebRTC 😭 (iOS11 😃)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1083700" y="4613400"/>
            <a:ext cx="2349900" cy="5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000" u="sng">
                <a:solidFill>
                  <a:schemeClr val="hlink"/>
                </a:solidFill>
                <a:hlinkClick r:id="rId3"/>
              </a:rPr>
              <a:t>Code</a:t>
            </a:r>
            <a:r>
              <a:rPr lang="en-GB" sz="1000"/>
              <a:t> / </a:t>
            </a:r>
            <a:r>
              <a:rPr lang="en-GB" sz="1000" u="sng">
                <a:solidFill>
                  <a:schemeClr val="hlink"/>
                </a:solidFill>
                <a:hlinkClick r:id="rId4"/>
              </a:rPr>
              <a:t>Hello World</a:t>
            </a:r>
          </a:p>
        </p:txBody>
      </p:sp>
      <p:pic>
        <p:nvPicPr>
          <p:cNvPr descr="492b12_c03aee7916814566b8fe61248963ca31~mv2.jpg" id="117" name="Shape 1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700" y="1371600"/>
            <a:ext cx="4445100" cy="250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